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7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0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6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4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7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2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7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4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307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 Goodness and Severity of God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174" y="5437426"/>
            <a:ext cx="7989752" cy="1082644"/>
          </a:xfrm>
        </p:spPr>
        <p:txBody>
          <a:bodyPr>
            <a:normAutofit/>
          </a:bodyPr>
          <a:lstStyle/>
          <a:p>
            <a:pPr algn="ctr"/>
            <a:r>
              <a:rPr lang="en-US" sz="3200" b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Romans 11:17-24</a:t>
            </a:r>
            <a:endParaRPr lang="en-US" sz="3200" b="1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5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God Is Not One-Dimensional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Many people want to reduce God down to a single character trait</a:t>
            </a:r>
          </a:p>
          <a:p>
            <a:endParaRPr lang="en-US" sz="3200" dirty="0" smtClean="0">
              <a:latin typeface="Bookman Old Style" panose="02050604050505020204" pitchFamily="18" charset="0"/>
            </a:endParaRPr>
          </a:p>
          <a:p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“I AM WHO I AM” (Exodus 3:14-17)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1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Nehemiah 9:6-31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464345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God’s name is glorious, for He alone has made Heaven and earth 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discerning, able to judge the heart of Abram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protective, hearing the cries of the people of Israel in Egypt</a:t>
            </a:r>
          </a:p>
          <a:p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executes judgment, showing signs and wonders against the oppressors of His people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34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Nehemiah 9:6-31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1" y="1921565"/>
            <a:ext cx="8178495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directs and guides, leading the people through the wilderness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the Lawgiver, speaking just ordinances and true laws from Mount Sinai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provides, sustaining the Israelites with food and water in the wilderness</a:t>
            </a:r>
          </a:p>
          <a:p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a just punisher, commanding for 3000 to be slain when the people rebelled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93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Nehemiah 9:6-31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1921565"/>
            <a:ext cx="8388625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merciful, pardoning the people and not forsaking them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keeps His promises, multiplying the children of Israel as He promised Abram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powerful, giving His people strength to overcome great armies and walled cities</a:t>
            </a:r>
          </a:p>
          <a:p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jealous, delivering Israel into the hands of their enemies when they disobeyed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1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Nehemiah 9:6-31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1921565"/>
            <a:ext cx="8388625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forgiving, restoring the people each time they cried out and repented</a:t>
            </a:r>
          </a:p>
          <a:p>
            <a:endParaRPr lang="en-US" sz="28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multifaceted and cannot be described with merely one character trait!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6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Consider the Goodness of God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1921565"/>
            <a:ext cx="8560904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Every good gift comes from God (James 1:17)</a:t>
            </a:r>
          </a:p>
          <a:p>
            <a:endParaRPr lang="en-US" sz="2800" dirty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Jesus’ sacrifice makes us heirs of eternal life (Titus 3:4-7)</a:t>
            </a:r>
            <a:endParaRPr lang="en-US" sz="2400" dirty="0">
              <a:latin typeface="Bookman Old Style" panose="02050604050505020204" pitchFamily="18" charset="0"/>
            </a:endParaRPr>
          </a:p>
          <a:p>
            <a:endParaRPr lang="en-US" sz="2800" dirty="0" smtClean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is patient with us (2 Peter 3:9)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Consider the Severity of God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1921565"/>
            <a:ext cx="8560904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God’s wrath against the disobedient        (Eph. 5:3-6)</a:t>
            </a:r>
          </a:p>
          <a:p>
            <a:endParaRPr lang="en-US" sz="2800" dirty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God’s wrath against suppressors of the truth (Rom. 1:18-19)</a:t>
            </a:r>
            <a:endParaRPr lang="en-US" sz="2400" dirty="0">
              <a:latin typeface="Bookman Old Style" panose="02050604050505020204" pitchFamily="18" charset="0"/>
            </a:endParaRPr>
          </a:p>
          <a:p>
            <a:endParaRPr lang="en-US" sz="2800" dirty="0" smtClean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Indignation and wrath against stubborn and impenitent hearts (Rom. 2:5-9)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0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Importance of Growth</a:t>
            </a:r>
            <a:endParaRPr lang="en-US" sz="40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1921565"/>
            <a:ext cx="8560904" cy="47707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God expects us to grow </a:t>
            </a:r>
            <a:endParaRPr lang="en-US" sz="2800" dirty="0"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Some specific traits to add (2 Pet. 1:5-11)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Speaking the truth in love and doing our share (Eph. 4:15-16)</a:t>
            </a:r>
          </a:p>
          <a:p>
            <a:r>
              <a:rPr lang="en-US" sz="2000" dirty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Doing things God’s way and not our own (Col. 2:18-19)</a:t>
            </a:r>
          </a:p>
          <a:p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800" dirty="0" smtClean="0">
                <a:latin typeface="Bookman Old Style" panose="02050604050505020204" pitchFamily="18" charset="0"/>
              </a:rPr>
              <a:t>Actively working according to the word of truth (2 Tim. 2:15)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3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38</TotalTime>
  <Words>396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Bookman Old Style</vt:lpstr>
      <vt:lpstr>Gill Sans MT</vt:lpstr>
      <vt:lpstr>Wingdings 2</vt:lpstr>
      <vt:lpstr>Dividend</vt:lpstr>
      <vt:lpstr>The Goodness and Severity of God</vt:lpstr>
      <vt:lpstr>God Is Not One-Dimensional</vt:lpstr>
      <vt:lpstr>Nehemiah 9:6-31</vt:lpstr>
      <vt:lpstr>Nehemiah 9:6-31</vt:lpstr>
      <vt:lpstr>Nehemiah 9:6-31</vt:lpstr>
      <vt:lpstr>Nehemiah 9:6-31</vt:lpstr>
      <vt:lpstr>Consider the Goodness of God</vt:lpstr>
      <vt:lpstr>Consider the Severity of God</vt:lpstr>
      <vt:lpstr>Importance of Growth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Goodness and Severity of God</dc:title>
  <dc:creator>Daniel Linden</dc:creator>
  <cp:lastModifiedBy>Daniel Linden</cp:lastModifiedBy>
  <cp:revision>5</cp:revision>
  <dcterms:created xsi:type="dcterms:W3CDTF">2014-10-17T16:51:11Z</dcterms:created>
  <dcterms:modified xsi:type="dcterms:W3CDTF">2014-10-17T17:29:29Z</dcterms:modified>
</cp:coreProperties>
</file>